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3645" autoAdjust="0"/>
  </p:normalViewPr>
  <p:slideViewPr>
    <p:cSldViewPr snapToGrid="0">
      <p:cViewPr>
        <p:scale>
          <a:sx n="75" d="100"/>
          <a:sy n="75" d="100"/>
        </p:scale>
        <p:origin x="90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69E0F1-9B6C-44C7-A2E3-2E689A08DE5D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411725-B4F6-4C10-B49C-028F269FB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707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Center of beam is 1.4m to the right of pivot, because beam is 5.6 m long, half of it 2.8, </a:t>
            </a:r>
          </a:p>
          <a:p>
            <a:pPr rtl="0"/>
            <a:r>
              <a:rPr lang="en-US" dirty="0"/>
              <a:t>At 1.4 m to left of pivot is where the center of the beam weight is acting</a:t>
            </a:r>
          </a:p>
          <a:p>
            <a:endParaRPr lang="en-US" dirty="0"/>
          </a:p>
          <a:p>
            <a:r>
              <a:rPr lang="en-US" dirty="0"/>
              <a:t>W0 = 1066-1041 / 1.4 = 18 kg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411725-B4F6-4C10-B49C-028F269FB5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352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Find midpoint</a:t>
            </a:r>
          </a:p>
          <a:p>
            <a:pPr marL="228600" indent="-228600">
              <a:buAutoNum type="arabicPeriod"/>
            </a:pPr>
            <a:r>
              <a:rPr lang="en-US" dirty="0"/>
              <a:t>Assume w0 is at that point</a:t>
            </a:r>
          </a:p>
          <a:p>
            <a:pPr marL="228600" indent="-228600">
              <a:buAutoNum type="arabicPeriod"/>
            </a:pPr>
            <a:r>
              <a:rPr lang="en-US" dirty="0"/>
              <a:t>Find the distance between midpoint W0 to pivot</a:t>
            </a:r>
          </a:p>
          <a:p>
            <a:pPr marL="228600" indent="-228600">
              <a:buAutoNum type="arabicPeriod"/>
            </a:pPr>
            <a:r>
              <a:rPr lang="en-US" dirty="0"/>
              <a:t>F1 x d1 = F2 x d2 </a:t>
            </a:r>
          </a:p>
          <a:p>
            <a:pPr marL="228600" indent="-228600">
              <a:buAutoNum type="arabicPeriod"/>
            </a:pPr>
            <a:r>
              <a:rPr lang="en-US" dirty="0"/>
              <a:t>But there are two weights on the right now.. </a:t>
            </a:r>
          </a:p>
          <a:p>
            <a:pPr marL="228600" indent="-228600">
              <a:buAutoNum type="arabicPeriod"/>
            </a:pPr>
            <a:r>
              <a:rPr lang="en-US" dirty="0"/>
              <a:t>7 x 1.9 = (W0 * 5.5) + 0.6 * 18 </a:t>
            </a:r>
          </a:p>
          <a:p>
            <a:pPr marL="228600" indent="-228600">
              <a:buAutoNum type="arabicPeriod"/>
            </a:pPr>
            <a:r>
              <a:rPr lang="en-US" dirty="0"/>
              <a:t>W0  = 13.3 – 10.8 / 5.5  </a:t>
            </a:r>
          </a:p>
          <a:p>
            <a:pPr marL="228600" indent="-228600">
              <a:buAutoNum type="arabicPeriod"/>
            </a:pPr>
            <a:r>
              <a:rPr lang="en-US" dirty="0"/>
              <a:t> = 0.4545</a:t>
            </a:r>
          </a:p>
          <a:p>
            <a:pPr marL="228600" indent="-228600">
              <a:buAutoNum type="arabicPeriod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411725-B4F6-4C10-B49C-028F269FB5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304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A4153-3404-712C-BA20-A16DDE4DF5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128208-E572-87B3-8746-3188ED97FC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C7330-922C-1F6E-55C4-7349E9026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A556-7DE1-4AC3-90E4-5EAC6B37315B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8586D-968B-1B61-AA9B-8EE8E3A57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921F6-92D3-7CC9-E4EB-E93228B9C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7DA49-0A00-4BFC-9AEE-B6B39BAF2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8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5345-1AE3-1607-88AF-919CC5780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32C3CE-AC5F-8B72-EC1E-29F44C4464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710FE-56FA-E7FD-06C6-D205C6432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A556-7DE1-4AC3-90E4-5EAC6B37315B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F13A95-35D4-9CCA-47B3-E7001E4BB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8966B7-E82D-B395-A359-BE44C1215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7DA49-0A00-4BFC-9AEE-B6B39BAF2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124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465C08-0390-A57E-18E9-BB7B0A6919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9A0F32-79F3-FF12-94C8-0A9C3B1708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DF8F7-10B2-4356-A661-88B547B4E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A556-7DE1-4AC3-90E4-5EAC6B37315B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CA6790-9E2A-52D3-D474-FE70C7C76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9E0DFA-4251-58CF-CF4E-E3339D9E7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7DA49-0A00-4BFC-9AEE-B6B39BAF2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23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20559-B145-B24E-8C8F-3A8B5E1EF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D4A9C-222B-AA2C-C683-9700F63DE0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40C5A-DA36-352D-F762-48E590B86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A556-7DE1-4AC3-90E4-5EAC6B37315B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3D8528-6815-1E99-1D6A-35FD13CD8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DEE035-E26C-A94C-E181-14520E987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7DA49-0A00-4BFC-9AEE-B6B39BAF2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960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FCD85-95F2-8A4F-B453-187857A75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8DCEB4-A4CB-BFB0-3301-9F16F65C00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971FA0-33B4-1726-833B-FA23F89D9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A556-7DE1-4AC3-90E4-5EAC6B37315B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D92A6-FD89-9BC4-45D8-7FD9D3E88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09839C-9CE6-D0EA-2BAE-48F716057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7DA49-0A00-4BFC-9AEE-B6B39BAF2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30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7A9D0-64CB-4E14-F643-085290B96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CD87ED-2F18-B448-95D8-6F3F59E289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17D911-1A39-D3EA-E766-A6D2B5F75F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2A60A9-5585-0071-8D86-3F611EA89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A556-7DE1-4AC3-90E4-5EAC6B37315B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958DDE-C406-072A-4BE1-554F1BEB6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8D0DCB-7BA0-5BFB-CD06-8DDC7383A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7DA49-0A00-4BFC-9AEE-B6B39BAF2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57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6CBDE-1981-74E3-334E-C371F9318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5A1A07-2FA5-1D39-8C44-FA11DF17B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FD05FE-2F7A-E085-B0E0-9E4D9E8284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EDAF71-0505-C2C9-44F4-0C8A2D72F8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A1111B-AF4B-821E-F31B-004D4EE4B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A802D0-94D3-0E36-A8FD-BBD0A6754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A556-7DE1-4AC3-90E4-5EAC6B37315B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770037-95A7-E66A-B6BB-AFA63C8E5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ED204C-5145-B286-B04F-60ECBAD7C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7DA49-0A00-4BFC-9AEE-B6B39BAF2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036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FE427-9201-2E31-94F2-B0D3D7150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635624-91F3-FA60-8822-0F7F98D6D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A556-7DE1-4AC3-90E4-5EAC6B37315B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BB2D23-204E-D855-1619-30F04E1BE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BC2A16-2C2E-78BD-F949-3617756F9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7DA49-0A00-4BFC-9AEE-B6B39BAF2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21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887098-C675-3334-3FA9-49784D82E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A556-7DE1-4AC3-90E4-5EAC6B37315B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F9FE33-6335-799A-387E-38B90DF4D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2617B9-740D-621F-5AF3-4B40E24C3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7DA49-0A00-4BFC-9AEE-B6B39BAF2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241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97741-259D-904C-96D7-4DC71EB0E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AD5CD-4C22-7885-8A43-43AB112EE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F80838-FAE3-68B6-BDC9-64A903C57C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72E53F-F1B3-3AC1-947C-B0FDF3787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A556-7DE1-4AC3-90E4-5EAC6B37315B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A6DAEB-81F9-028A-F5D7-A72134359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6FCD54-BA79-BDF5-4ABF-8EE7A8510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7DA49-0A00-4BFC-9AEE-B6B39BAF2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11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2CF43-F002-078D-EC7A-0B2846B65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24D73D-8D1C-2A2A-6E99-D39F5DD77E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033E37-AD21-E16E-8BA3-98D70F4899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59DC2F-0E86-87CC-516C-680C1F3AF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A556-7DE1-4AC3-90E4-5EAC6B37315B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21335C-2EEB-5E49-858C-F0DF47237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53924-EF06-3F8C-9B6D-ABFCE9CFB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7DA49-0A00-4BFC-9AEE-B6B39BAF2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15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790342-41E3-ACF1-8A3F-0951CC3E5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845BBD-7A52-0D75-63C1-6C18505FC3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4C6BB-BB86-8776-87B3-0A7924F243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3A556-7DE1-4AC3-90E4-5EAC6B37315B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3120D5-A2AD-4DD6-1D17-B91A6DC8BC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4CC2A-6057-85A3-C072-A8E16A015F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7DA49-0A00-4BFC-9AEE-B6B39BAF2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136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D2D43465-75B8-58FE-C3A6-A259BA91C6E5}"/>
              </a:ext>
            </a:extLst>
          </p:cNvPr>
          <p:cNvSpPr/>
          <p:nvPr/>
        </p:nvSpPr>
        <p:spPr>
          <a:xfrm>
            <a:off x="2192162" y="2134249"/>
            <a:ext cx="544945" cy="517236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3856C6A-0B18-43A9-18D8-A41F668925E1}"/>
              </a:ext>
            </a:extLst>
          </p:cNvPr>
          <p:cNvSpPr/>
          <p:nvPr/>
        </p:nvSpPr>
        <p:spPr>
          <a:xfrm>
            <a:off x="688113" y="2086911"/>
            <a:ext cx="5696253" cy="4571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Top Corners Snipped 7">
            <a:extLst>
              <a:ext uri="{FF2B5EF4-FFF2-40B4-BE49-F238E27FC236}">
                <a16:creationId xmlns:a16="http://schemas.microsoft.com/office/drawing/2014/main" id="{22A5508C-37E2-A8E9-EC98-382972FF7660}"/>
              </a:ext>
            </a:extLst>
          </p:cNvPr>
          <p:cNvSpPr/>
          <p:nvPr/>
        </p:nvSpPr>
        <p:spPr>
          <a:xfrm>
            <a:off x="688114" y="1562655"/>
            <a:ext cx="916988" cy="524256"/>
          </a:xfrm>
          <a:prstGeom prst="snip2Same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762k</a:t>
            </a:r>
            <a:r>
              <a:rPr lang="en-US" i="1" dirty="0"/>
              <a:t>g</a:t>
            </a:r>
          </a:p>
        </p:txBody>
      </p:sp>
      <p:sp>
        <p:nvSpPr>
          <p:cNvPr id="9" name="Rectangle: Top Corners Snipped 8">
            <a:extLst>
              <a:ext uri="{FF2B5EF4-FFF2-40B4-BE49-F238E27FC236}">
                <a16:creationId xmlns:a16="http://schemas.microsoft.com/office/drawing/2014/main" id="{7F39F763-9E5C-C1A3-2A26-BF0A18D0645C}"/>
              </a:ext>
            </a:extLst>
          </p:cNvPr>
          <p:cNvSpPr/>
          <p:nvPr/>
        </p:nvSpPr>
        <p:spPr>
          <a:xfrm>
            <a:off x="5467378" y="1562655"/>
            <a:ext cx="916988" cy="524256"/>
          </a:xfrm>
          <a:prstGeom prst="snip2Same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248k</a:t>
            </a:r>
            <a:r>
              <a:rPr lang="en-US" i="1" dirty="0">
                <a:solidFill>
                  <a:srgbClr val="002060"/>
                </a:solidFill>
              </a:rPr>
              <a:t>g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2FB4AF5-5CC2-6BA7-A28F-E44A0C54721A}"/>
              </a:ext>
            </a:extLst>
          </p:cNvPr>
          <p:cNvSpPr/>
          <p:nvPr/>
        </p:nvSpPr>
        <p:spPr>
          <a:xfrm>
            <a:off x="855938" y="2192899"/>
            <a:ext cx="1168400" cy="44196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1.4 m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730033F-B64D-38B4-7F73-3DCE109A73A8}"/>
              </a:ext>
            </a:extLst>
          </p:cNvPr>
          <p:cNvSpPr/>
          <p:nvPr/>
        </p:nvSpPr>
        <p:spPr>
          <a:xfrm>
            <a:off x="5467378" y="2192899"/>
            <a:ext cx="1168400" cy="44196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4.2 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7C9F4D4-55C1-7D29-D237-3621210D07CF}"/>
              </a:ext>
            </a:extLst>
          </p:cNvPr>
          <p:cNvSpPr txBox="1"/>
          <p:nvPr/>
        </p:nvSpPr>
        <p:spPr>
          <a:xfrm>
            <a:off x="212437" y="316624"/>
            <a:ext cx="8257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Calculate the weight of the beam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44E135B-48A0-38F1-B808-FCCCB2555A3D}"/>
              </a:ext>
            </a:extLst>
          </p:cNvPr>
          <p:cNvSpPr txBox="1"/>
          <p:nvPr/>
        </p:nvSpPr>
        <p:spPr>
          <a:xfrm>
            <a:off x="415636" y="3269673"/>
            <a:ext cx="652087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arenR"/>
            </a:pPr>
            <a:r>
              <a:rPr lang="en-US" dirty="0"/>
              <a:t>Assumptions: Since the beam is uniform, then its weight will act from the center. </a:t>
            </a:r>
            <a:br>
              <a:rPr lang="en-US" dirty="0"/>
            </a:b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	Find the center of the beam</a:t>
            </a:r>
          </a:p>
          <a:p>
            <a:pPr marL="342900" indent="-342900">
              <a:buAutoNum type="alphaUcParenR"/>
            </a:pPr>
            <a:r>
              <a:rPr lang="en-US" dirty="0"/>
              <a:t>Anticlockwise moment = clockwise moment</a:t>
            </a:r>
          </a:p>
          <a:p>
            <a:pPr marL="342900" indent="-342900">
              <a:buAutoNum type="alphaUcParenR"/>
            </a:pPr>
            <a:r>
              <a:rPr lang="en-US" dirty="0"/>
              <a:t>Solve using </a:t>
            </a:r>
            <a:br>
              <a:rPr lang="en-US" dirty="0"/>
            </a:br>
            <a:r>
              <a:rPr lang="en-US" dirty="0"/>
              <a:t>Force1 x distance1 = Force2 x distance 2   … but..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To the right the weight of the beam is acting at the center</a:t>
            </a:r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3617ECF2-A255-3D2D-AA3E-8E9FE2CD7175}"/>
              </a:ext>
            </a:extLst>
          </p:cNvPr>
          <p:cNvSpPr/>
          <p:nvPr/>
        </p:nvSpPr>
        <p:spPr>
          <a:xfrm>
            <a:off x="3313215" y="1337100"/>
            <a:ext cx="446049" cy="71079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818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D2D43465-75B8-58FE-C3A6-A259BA91C6E5}"/>
              </a:ext>
            </a:extLst>
          </p:cNvPr>
          <p:cNvSpPr/>
          <p:nvPr/>
        </p:nvSpPr>
        <p:spPr>
          <a:xfrm>
            <a:off x="2192162" y="2134249"/>
            <a:ext cx="544945" cy="517236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3856C6A-0B18-43A9-18D8-A41F668925E1}"/>
              </a:ext>
            </a:extLst>
          </p:cNvPr>
          <p:cNvSpPr/>
          <p:nvPr/>
        </p:nvSpPr>
        <p:spPr>
          <a:xfrm>
            <a:off x="688113" y="2086911"/>
            <a:ext cx="5696253" cy="4571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Top Corners Snipped 7">
            <a:extLst>
              <a:ext uri="{FF2B5EF4-FFF2-40B4-BE49-F238E27FC236}">
                <a16:creationId xmlns:a16="http://schemas.microsoft.com/office/drawing/2014/main" id="{22A5508C-37E2-A8E9-EC98-382972FF7660}"/>
              </a:ext>
            </a:extLst>
          </p:cNvPr>
          <p:cNvSpPr/>
          <p:nvPr/>
        </p:nvSpPr>
        <p:spPr>
          <a:xfrm>
            <a:off x="688114" y="1562655"/>
            <a:ext cx="916988" cy="524256"/>
          </a:xfrm>
          <a:prstGeom prst="snip2Same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1.9k</a:t>
            </a:r>
            <a:r>
              <a:rPr lang="en-US" i="1" dirty="0"/>
              <a:t>g</a:t>
            </a:r>
          </a:p>
        </p:txBody>
      </p:sp>
      <p:sp>
        <p:nvSpPr>
          <p:cNvPr id="9" name="Rectangle: Top Corners Snipped 8">
            <a:extLst>
              <a:ext uri="{FF2B5EF4-FFF2-40B4-BE49-F238E27FC236}">
                <a16:creationId xmlns:a16="http://schemas.microsoft.com/office/drawing/2014/main" id="{7F39F763-9E5C-C1A3-2A26-BF0A18D0645C}"/>
              </a:ext>
            </a:extLst>
          </p:cNvPr>
          <p:cNvSpPr/>
          <p:nvPr/>
        </p:nvSpPr>
        <p:spPr>
          <a:xfrm>
            <a:off x="5467378" y="1562655"/>
            <a:ext cx="916988" cy="524256"/>
          </a:xfrm>
          <a:prstGeom prst="snip2Same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0.6k</a:t>
            </a:r>
            <a:r>
              <a:rPr lang="en-US" i="1" dirty="0">
                <a:solidFill>
                  <a:srgbClr val="002060"/>
                </a:solidFill>
              </a:rPr>
              <a:t>g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2FB4AF5-5CC2-6BA7-A28F-E44A0C54721A}"/>
              </a:ext>
            </a:extLst>
          </p:cNvPr>
          <p:cNvSpPr/>
          <p:nvPr/>
        </p:nvSpPr>
        <p:spPr>
          <a:xfrm>
            <a:off x="688113" y="2192899"/>
            <a:ext cx="1168400" cy="44196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7cm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730033F-B64D-38B4-7F73-3DCE109A73A8}"/>
              </a:ext>
            </a:extLst>
          </p:cNvPr>
          <p:cNvSpPr/>
          <p:nvPr/>
        </p:nvSpPr>
        <p:spPr>
          <a:xfrm>
            <a:off x="2957119" y="3155461"/>
            <a:ext cx="1168400" cy="44196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25 cm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7C9F4D4-55C1-7D29-D237-3621210D07CF}"/>
              </a:ext>
            </a:extLst>
          </p:cNvPr>
          <p:cNvSpPr txBox="1"/>
          <p:nvPr/>
        </p:nvSpPr>
        <p:spPr>
          <a:xfrm>
            <a:off x="212437" y="316624"/>
            <a:ext cx="8257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Calculate the weight of the beam</a:t>
            </a:r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638D4428-9708-70BD-358C-A3485D7A420F}"/>
              </a:ext>
            </a:extLst>
          </p:cNvPr>
          <p:cNvSpPr/>
          <p:nvPr/>
        </p:nvSpPr>
        <p:spPr>
          <a:xfrm rot="5400000">
            <a:off x="3354549" y="125644"/>
            <a:ext cx="383700" cy="567593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052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188</Words>
  <Application>Microsoft Office PowerPoint</Application>
  <PresentationFormat>Widescreen</PresentationFormat>
  <Paragraphs>27</Paragraphs>
  <Slides>2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</dc:creator>
  <cp:lastModifiedBy>Ahmed</cp:lastModifiedBy>
  <cp:revision>46</cp:revision>
  <dcterms:created xsi:type="dcterms:W3CDTF">2023-10-14T20:09:27Z</dcterms:created>
  <dcterms:modified xsi:type="dcterms:W3CDTF">2023-10-14T21:18:27Z</dcterms:modified>
</cp:coreProperties>
</file>